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58" r:id="rId4"/>
    <p:sldId id="277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4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58D01-F32B-4057-BF25-16A2B21AE69E}" type="datetimeFigureOut">
              <a:rPr lang="en-GB" smtClean="0"/>
              <a:t>09/10/2023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16943-4D92-4A28-93AD-9FD6140D6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456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75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60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21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83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28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09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95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60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38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5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33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24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FCIA 64GFC </a:t>
            </a:r>
            <a:r>
              <a:rPr lang="en-US" dirty="0" err="1" smtClean="0"/>
              <a:t>PlugFest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Oct.23 to Oct. 27 (8 to 5)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plugfest@lists.fibrechannel.org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9127" y="3602038"/>
            <a:ext cx="11330609" cy="2544320"/>
          </a:xfrm>
        </p:spPr>
        <p:txBody>
          <a:bodyPr>
            <a:normAutofit/>
          </a:bodyPr>
          <a:lstStyle/>
          <a:p>
            <a:r>
              <a:rPr lang="en-US" dirty="0" smtClean="0"/>
              <a:t>Host: FCIA at UNH-IOL  GPT lab</a:t>
            </a:r>
          </a:p>
          <a:p>
            <a:r>
              <a:rPr lang="en-US" dirty="0" smtClean="0"/>
              <a:t>NDA required for participation began on 9/20/2023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Plugfest</a:t>
            </a:r>
            <a:r>
              <a:rPr lang="en-US" sz="2000" dirty="0" smtClean="0"/>
              <a:t> </a:t>
            </a:r>
            <a:r>
              <a:rPr lang="en-US" sz="2000" dirty="0"/>
              <a:t>general information page: https://fibrechannel.org/plugfest-general-info/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NDA</a:t>
            </a:r>
            <a:r>
              <a:rPr lang="en-US" sz="2000" dirty="0"/>
              <a:t>: https://fibrechannel.org/wp-content/uploads/2023/08/NDA-Plugfest-2023-update.pdf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Plugfest</a:t>
            </a:r>
            <a:r>
              <a:rPr lang="en-US" sz="2000" dirty="0" smtClean="0"/>
              <a:t> </a:t>
            </a:r>
            <a:r>
              <a:rPr lang="en-US" sz="2000" dirty="0"/>
              <a:t>Registration Page: https://fibrechannel.org/plugfest-registration-payment/</a:t>
            </a:r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70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369" y="174293"/>
            <a:ext cx="10515600" cy="1325563"/>
          </a:xfrm>
        </p:spPr>
        <p:txBody>
          <a:bodyPr/>
          <a:lstStyle/>
          <a:p>
            <a:r>
              <a:rPr lang="en-GB" dirty="0" err="1"/>
              <a:t>PlugFest</a:t>
            </a:r>
            <a:r>
              <a:rPr lang="en-GB" dirty="0"/>
              <a:t> </a:t>
            </a:r>
            <a:r>
              <a:rPr lang="en-GB" dirty="0" smtClean="0"/>
              <a:t>topology  - </a:t>
            </a:r>
            <a:r>
              <a:rPr lang="en-GB" sz="2800" dirty="0" smtClean="0"/>
              <a:t>1GbE OOB MGMT SWITCH (~16 PORTS)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242" y="1298748"/>
            <a:ext cx="8626588" cy="53100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06581" y="3372465"/>
            <a:ext cx="19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Verify FDMI data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247720" y="1882162"/>
            <a:ext cx="2423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RJ45 serial switch or USB to RJ45 adapters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5187" y="2905433"/>
            <a:ext cx="1915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Demonstrate trunk advantage vs ISLs (DSL)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453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80" y="137651"/>
            <a:ext cx="10515600" cy="904107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PlugFest</a:t>
            </a:r>
            <a:r>
              <a:rPr lang="en-US" sz="3200" dirty="0" smtClean="0"/>
              <a:t> Participants       mailto:plugfest@lists.fibrechannel.org</a:t>
            </a:r>
            <a:endParaRPr lang="en-GB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617085"/>
              </p:ext>
            </p:extLst>
          </p:nvPr>
        </p:nvGraphicFramePr>
        <p:xfrm>
          <a:off x="383458" y="786581"/>
          <a:ext cx="11385755" cy="59758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2051"/>
                <a:gridCol w="1071717"/>
                <a:gridCol w="2871019"/>
                <a:gridCol w="3232250"/>
                <a:gridCol w="1568753"/>
                <a:gridCol w="1589965"/>
              </a:tblGrid>
              <a:tr h="50369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Adtran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Andy – out Thursday and Friday.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to point link equipment  - 16/32 with Cisco demonstrated – need to test 64GFC; Brocade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64/32/16 demonstrated.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shelf two blades – support MMF or SMF  HOST connectivity and trunks and mixed speeds.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Cisco and Brocade on different client ports at same time.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longer latency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Supports a x7 lane trunk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369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Amphenol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64GFC Transceivers supported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Marvell and HPE-Q.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 on providing OM4  LC cables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54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Broadcom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servers – I or T SPDK – share </a:t>
                      </a:r>
                      <a:r>
                        <a:rPr lang="en-GB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NVMe-oF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target. 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Brocade G720 switches – check for extension and trunk license ?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FPIN LI in Linux – sent to host MPIO path management flap 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Note: if device not registered for FPIN it is difficult to identify congestion cause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Switch and adapter Optic lock –  will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try to bring adapter unlocked FW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Oversubscription + long latency</a:t>
                      </a:r>
                    </a:p>
                  </a:txBody>
                  <a:tcPr marL="9525" marR="9525" marT="9525" marB="0" anchor="b"/>
                </a:tc>
              </a:tr>
              <a:tr h="31997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Cisco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Kiran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switches –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trunking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+ E port all features are supported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Dozen optics,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just a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couple of LRs – 64/32G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97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EXFO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Eric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 88480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two 88360 32G/64G interop with optics.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with point to point for fabric – training and login. 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Serves an end point to validate link level protocol and signal quality. BER analysis.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32G/64G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interop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369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Barry and Matt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Barry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out Wednesday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  64GFC Q and E HBAs for IOL server install.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 DL360 G11 servers - B and Q 64GFC HBAs;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32/16/8GFC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HBA;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Sanblaze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FC 6x64GFC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OM4 cables </a:t>
                      </a:r>
                    </a:p>
                    <a:p>
                      <a:pPr algn="l" fontAlgn="b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mgmt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laptop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1G OOB </a:t>
                      </a:r>
                      <a:r>
                        <a:rPr lang="en-GB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mgmt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switch (172.17.xx.xx subnet) + RJ45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Serial switch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91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Marvell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servers – 3 OSs – RH, WS, Ubuntu – 64GFC HBA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32GFC HBA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UNH server and other testing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HBA Optics lock not implemented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9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8. NetApp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Sunil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91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GB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Sanblaze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Steve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Capability to Send FPIN – but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does not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cause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congestion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SANBlaze servers – 8 FC ports available I or T; 2 64GFC Marvell HBAs; 2 64G Broadcom HBAs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of 8 ports can be I or T;  FC or FC-</a:t>
                      </a:r>
                      <a:r>
                        <a:rPr lang="en-GB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NVMe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369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Teledyne </a:t>
                      </a:r>
                      <a:r>
                        <a:rPr lang="en-GB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LeCroy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Jim/Craig/Josh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M648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inline initially on B and C ISL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Jammer licensed to drop credits to idle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status on return path to cause an LI event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84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 </a:t>
                      </a:r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James and Tim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GPT bench layout - Switches and analyzers and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Adtran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blades in center,  servers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edges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or 3 systems for 64/32GFC HBA installs for Ubuntu/Interact FC-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NVMe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conformance tests </a:t>
                      </a: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Medusa licenses available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install 64GFC HBAs – can setup as regular servers with 32G or 64G HBAs</a:t>
                      </a:r>
                    </a:p>
                  </a:txBody>
                  <a:tcPr marL="9525" marR="9525" marT="9525" marB="0" anchor="b"/>
                </a:tc>
              </a:tr>
              <a:tr h="50369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 count 15 to 20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Shipping – arrive by Oct. 20.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Packing can be supported by the IOL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 service – is good to go.</a:t>
                      </a: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Holliday Inn Express is within walking distance</a:t>
                      </a: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Tracks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43936"/>
              </p:ext>
            </p:extLst>
          </p:nvPr>
        </p:nvGraphicFramePr>
        <p:xfrm>
          <a:off x="560441" y="1772625"/>
          <a:ext cx="11021963" cy="47363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1544"/>
                <a:gridCol w="879924"/>
                <a:gridCol w="1691103"/>
                <a:gridCol w="879924"/>
                <a:gridCol w="879924"/>
                <a:gridCol w="879924"/>
                <a:gridCol w="879924"/>
                <a:gridCol w="879924"/>
                <a:gridCol w="879924"/>
                <a:gridCol w="879924"/>
                <a:gridCol w="879924"/>
              </a:tblGrid>
              <a:tr h="1633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Tu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W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Th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F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Adtran-B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Adtran-C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Amphenol-xcvrs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SW1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SW2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Cisco SW1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Cisco Sw2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EXFO-1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verify all 64GFC xcvrs 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EXFO-2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SBZ-T1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SBZ-T2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Marvell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Marvell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NetApp 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SE1-T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SQ2-T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SE1-I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SQ2-I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TDLC-1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TDLC-2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UNH-S1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rowSpan="3"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Each HBA model conformance verified by INTERACT with Q and E SBZ target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UNH-S2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UNH-S3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046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UNH-IOL Interact use for FC-</a:t>
            </a:r>
            <a:r>
              <a:rPr lang="en-US" sz="3600" dirty="0" err="1" smtClean="0"/>
              <a:t>NVMe</a:t>
            </a:r>
            <a:r>
              <a:rPr lang="en-US" sz="3600" dirty="0" smtClean="0"/>
              <a:t> conformance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Ubuntu</a:t>
            </a:r>
            <a:r>
              <a:rPr lang="en-GB" dirty="0"/>
              <a:t> 20.04 &amp; 22.04 are stable and will be capable of running Interact fully, so if you plan to use these operating systems you should be all </a:t>
            </a:r>
            <a:r>
              <a:rPr lang="en-GB" dirty="0" smtClean="0"/>
              <a:t>set</a:t>
            </a:r>
            <a:r>
              <a:rPr lang="en-GB" dirty="0"/>
              <a:t>!</a:t>
            </a:r>
          </a:p>
          <a:p>
            <a:pPr lvl="1"/>
            <a:r>
              <a:rPr lang="en-US" dirty="0" smtClean="0"/>
              <a:t>22.04 Kernel 5.15 downgrade to 5.10 (less coverage if cannot downgrade)</a:t>
            </a:r>
            <a:endParaRPr lang="en-GB" dirty="0"/>
          </a:p>
          <a:p>
            <a:r>
              <a:rPr lang="en-GB" dirty="0"/>
              <a:t>For RHEL 9.1 &amp; 9.2  we ran into more issues </a:t>
            </a:r>
            <a:r>
              <a:rPr lang="en-GB" dirty="0" smtClean="0"/>
              <a:t>than</a:t>
            </a:r>
            <a:r>
              <a:rPr lang="en-GB" dirty="0"/>
              <a:t> </a:t>
            </a:r>
            <a:r>
              <a:rPr lang="en-GB" dirty="0" smtClean="0"/>
              <a:t>occurred </a:t>
            </a:r>
            <a:r>
              <a:rPr lang="en-GB" dirty="0"/>
              <a:t>on 9.0. </a:t>
            </a:r>
            <a:endParaRPr lang="en-GB" dirty="0" smtClean="0"/>
          </a:p>
          <a:p>
            <a:pPr lvl="1"/>
            <a:r>
              <a:rPr lang="en-GB" dirty="0" smtClean="0"/>
              <a:t>While </a:t>
            </a:r>
            <a:r>
              <a:rPr lang="en-GB" dirty="0"/>
              <a:t>we can get the tool installed the kernel is limiting the number of tests that can be run substantially on initial testing.  </a:t>
            </a:r>
          </a:p>
          <a:p>
            <a:pPr lvl="1"/>
            <a:r>
              <a:rPr lang="en-GB" dirty="0"/>
              <a:t>The main issue we are running into is the newer kernel has config_struct_devmem enabled. </a:t>
            </a:r>
            <a:endParaRPr lang="en-GB" dirty="0" smtClean="0"/>
          </a:p>
          <a:p>
            <a:pPr lvl="2"/>
            <a:r>
              <a:rPr lang="en-GB" dirty="0" smtClean="0"/>
              <a:t>This </a:t>
            </a:r>
            <a:r>
              <a:rPr lang="en-GB" dirty="0"/>
              <a:t>causes two NVMe cli commands to fail (nvme list, &amp; show-regs) these commands are the only commands that map </a:t>
            </a:r>
            <a:r>
              <a:rPr lang="en-GB" dirty="0" smtClean="0"/>
              <a:t>PCIe </a:t>
            </a:r>
            <a:r>
              <a:rPr lang="en-GB" dirty="0"/>
              <a:t>bars into user space. </a:t>
            </a:r>
          </a:p>
          <a:p>
            <a:pPr lvl="2"/>
            <a:r>
              <a:rPr lang="en-GB" dirty="0"/>
              <a:t>T</a:t>
            </a:r>
            <a:r>
              <a:rPr lang="en-GB" dirty="0" smtClean="0"/>
              <a:t>his </a:t>
            </a:r>
            <a:r>
              <a:rPr lang="en-GB" dirty="0"/>
              <a:t>issue is occurring on PCIe and it might not occur on a fabrics </a:t>
            </a:r>
            <a:r>
              <a:rPr lang="en-GB" dirty="0" smtClean="0"/>
              <a:t>setup.</a:t>
            </a:r>
          </a:p>
          <a:p>
            <a:pPr lvl="2"/>
            <a:r>
              <a:rPr lang="en-GB" dirty="0" smtClean="0"/>
              <a:t> Interact relies </a:t>
            </a:r>
            <a:r>
              <a:rPr lang="en-GB" dirty="0"/>
              <a:t>on the get-property command instead. </a:t>
            </a:r>
            <a:endParaRPr lang="en-GB" dirty="0" smtClean="0"/>
          </a:p>
          <a:p>
            <a:pPr lvl="2"/>
            <a:r>
              <a:rPr lang="en-GB" dirty="0"/>
              <a:t>F</a:t>
            </a:r>
            <a:r>
              <a:rPr lang="en-GB" dirty="0" smtClean="0"/>
              <a:t>urther</a:t>
            </a:r>
            <a:r>
              <a:rPr lang="en-GB" dirty="0"/>
              <a:t> </a:t>
            </a:r>
            <a:r>
              <a:rPr lang="en-GB" dirty="0" smtClean="0"/>
              <a:t>investigation – kernel 5.14  has issues – not full coverage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363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Adtran</a:t>
            </a:r>
            <a:r>
              <a:rPr lang="en-US" dirty="0" smtClean="0"/>
              <a:t> optical transport – Consensus is yes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I'm envisioning us setting up our transport gear as a secondary optical link between the B Switches. 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Traffic </a:t>
            </a:r>
            <a:r>
              <a:rPr lang="en-GB" dirty="0"/>
              <a:t>can be run via the direct link for a portion of the time, and then we can also run traffic via our transport gear as well. 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</a:t>
            </a:r>
            <a:r>
              <a:rPr lang="en-GB" dirty="0"/>
              <a:t>would allow us to demonstrate our ability to run FC traffic over distance, with trunking, at multiple data rates (as desired).  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Note: HPE to provide 20-25km SMF LC pods (2 or 4) and patch cables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648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UNH-IOL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IOL can provide Medusa licenses – ok on Ubuntu, RH, WS</a:t>
            </a:r>
          </a:p>
          <a:p>
            <a:pPr lvl="1"/>
            <a:r>
              <a:rPr lang="en-US" dirty="0" smtClean="0"/>
              <a:t>IO test tools – Medusa; FIO; IOMETER</a:t>
            </a:r>
          </a:p>
          <a:p>
            <a:r>
              <a:rPr lang="en-US" dirty="0" smtClean="0"/>
              <a:t>INTERACT logs are proprietary to consortium members</a:t>
            </a:r>
          </a:p>
          <a:p>
            <a:r>
              <a:rPr lang="en-US" dirty="0" smtClean="0"/>
              <a:t>No detailed logs – pass fail indicator – logs can be obtained by joining or paying per test</a:t>
            </a:r>
          </a:p>
          <a:p>
            <a:endParaRPr lang="en-US" dirty="0"/>
          </a:p>
          <a:p>
            <a:r>
              <a:rPr lang="en-US" dirty="0" smtClean="0"/>
              <a:t>Bring extra HBAs for IOL servers (if driver is in box)</a:t>
            </a:r>
            <a:endParaRPr lang="en-US" dirty="0"/>
          </a:p>
          <a:p>
            <a:r>
              <a:rPr lang="en-US" dirty="0" smtClean="0"/>
              <a:t>SPDK – target to get more </a:t>
            </a:r>
            <a:r>
              <a:rPr lang="en-US" dirty="0" err="1" smtClean="0"/>
              <a:t>nvme</a:t>
            </a:r>
            <a:r>
              <a:rPr lang="en-US" dirty="0" smtClean="0"/>
              <a:t> ports.   Broadcom can bring a server.</a:t>
            </a:r>
          </a:p>
          <a:p>
            <a:r>
              <a:rPr lang="en-US" dirty="0" smtClean="0"/>
              <a:t>SANBlaze can be target or initiator FC and/or FC-</a:t>
            </a:r>
            <a:r>
              <a:rPr lang="en-US" dirty="0" err="1" smtClean="0"/>
              <a:t>NVMe</a:t>
            </a:r>
            <a:endParaRPr lang="en-US" dirty="0" smtClean="0"/>
          </a:p>
          <a:p>
            <a:r>
              <a:rPr lang="en-US" dirty="0" smtClean="0"/>
              <a:t>HPE bring a 64GFC SANBlaze – for additional target ports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624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736" y="341271"/>
            <a:ext cx="10841496" cy="1325563"/>
          </a:xfrm>
        </p:spPr>
        <p:txBody>
          <a:bodyPr/>
          <a:lstStyle/>
          <a:p>
            <a:r>
              <a:rPr lang="en-US" dirty="0" smtClean="0"/>
              <a:t>HPE ProLiant DL360 Gen11 servers P51931-B21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509513"/>
              </p:ext>
            </p:extLst>
          </p:nvPr>
        </p:nvGraphicFramePr>
        <p:xfrm>
          <a:off x="830248" y="1796996"/>
          <a:ext cx="9601777" cy="2330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6707"/>
                <a:gridCol w="905696"/>
                <a:gridCol w="1021426"/>
                <a:gridCol w="629265"/>
                <a:gridCol w="1806243"/>
                <a:gridCol w="2066220"/>
                <a:gridCol w="2066220"/>
              </a:tblGrid>
              <a:tr h="6512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Server Name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iLO IP Address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Server Management Address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Operating System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Adapter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Adapter Port 1 (on switch)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Adapter Port 2 (on switch)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597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Rack-E18-UNH1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172.17.5.88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172.17.5.91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Ubuntu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SN1700E 64GFC HBA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41 (Port 0 on adapter)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10:00:b4:7a:f1:6d:14:ed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45 (Port 1 on adapter)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10:00:b4:7a:f1:6d:14:ee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597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Rack-E18-UNH2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172.17.5.89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172.17.5.92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RHEL 9.2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SN1700Q 64GFC HBA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51:40:2e:c0:17:2b:76:bc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51:40:2e:c0:17:2b:76:be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597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Rack-E18-UNH3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172.17.5.90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172.17.5.93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WS2022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SN1700E 64GFC HBA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43 (Port 0 on adapter)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10:00:B4:7A:F1:6E:64:72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47 (Port 1 on adapter)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10:00:B4:7A:F1:6E:64:73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0249" y="3466756"/>
            <a:ext cx="1113723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830249" y="5132051"/>
            <a:ext cx="103391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Note: </a:t>
            </a:r>
            <a:r>
              <a:rPr lang="en-US" dirty="0" err="1" smtClean="0"/>
              <a:t>Trunking</a:t>
            </a:r>
            <a:r>
              <a:rPr lang="en-US" dirty="0" smtClean="0"/>
              <a:t> needs </a:t>
            </a:r>
            <a:r>
              <a:rPr lang="en-US" dirty="0"/>
              <a:t>to be enabled on both switches, it is by default, and the ISL of a single switch </a:t>
            </a:r>
            <a:r>
              <a:rPr lang="en-US" dirty="0" smtClean="0"/>
              <a:t>needs </a:t>
            </a:r>
            <a:r>
              <a:rPr lang="en-US" dirty="0"/>
              <a:t>to all </a:t>
            </a:r>
            <a:r>
              <a:rPr lang="en-US"/>
              <a:t>be </a:t>
            </a:r>
            <a:r>
              <a:rPr lang="en-US" smtClean="0"/>
              <a:t>on the </a:t>
            </a:r>
            <a:r>
              <a:rPr lang="en-US" dirty="0"/>
              <a:t>port group.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31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886</Words>
  <Application>Microsoft Office PowerPoint</Application>
  <PresentationFormat>Widescreen</PresentationFormat>
  <Paragraphs>207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SimSun</vt:lpstr>
      <vt:lpstr>Arial</vt:lpstr>
      <vt:lpstr>Calibri</vt:lpstr>
      <vt:lpstr>Calibri Light</vt:lpstr>
      <vt:lpstr>Times New Roman</vt:lpstr>
      <vt:lpstr>Office Theme</vt:lpstr>
      <vt:lpstr>FCIA 64GFC PlugFest Oct.23 to Oct. 27 (8 to 5) plugfest@lists.fibrechannel.org</vt:lpstr>
      <vt:lpstr>PlugFest topology  - 1GbE OOB MGMT SWITCH (~16 PORTS)</vt:lpstr>
      <vt:lpstr>PlugFest Participants       mailto:plugfest@lists.fibrechannel.org</vt:lpstr>
      <vt:lpstr>Test Tracks</vt:lpstr>
      <vt:lpstr>UNH-IOL Interact use for FC-NVMe conformance</vt:lpstr>
      <vt:lpstr>Adtran optical transport – Consensus is yes</vt:lpstr>
      <vt:lpstr>UNH-IOL discussion</vt:lpstr>
      <vt:lpstr>HPE ProLiant DL360 Gen11 servers P51931-B21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Barry Maskas</dc:creator>
  <cp:lastModifiedBy>Barry Maskas</cp:lastModifiedBy>
  <cp:revision>51</cp:revision>
  <dcterms:created xsi:type="dcterms:W3CDTF">2023-09-27T15:37:56Z</dcterms:created>
  <dcterms:modified xsi:type="dcterms:W3CDTF">2023-10-09T17:41:41Z</dcterms:modified>
</cp:coreProperties>
</file>